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1" r:id="rId7"/>
    <p:sldId id="260" r:id="rId8"/>
    <p:sldId id="262" r:id="rId9"/>
    <p:sldId id="258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09E4-1F3E-4C1A-B21F-DDAD01FDCC90}" type="datetimeFigureOut">
              <a:rPr lang="de-DE" smtClean="0"/>
              <a:pPr/>
              <a:t>01.08.2015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B10B-23EB-44C6-A13F-C485D2C4C2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b="1" dirty="0" smtClean="0">
                <a:solidFill>
                  <a:schemeClr val="tx2">
                    <a:lumMod val="75000"/>
                  </a:schemeClr>
                </a:solidFill>
              </a:rPr>
              <a:t>RECC: PHV </a:t>
            </a:r>
            <a:r>
              <a:rPr lang="de-AT" b="1" dirty="0">
                <a:solidFill>
                  <a:schemeClr val="tx2">
                    <a:lumMod val="75000"/>
                  </a:schemeClr>
                </a:solidFill>
              </a:rPr>
              <a:t>Mathematik Kompetenz-Check mit </a:t>
            </a:r>
            <a:r>
              <a:rPr lang="de-AT" b="1" dirty="0" err="1">
                <a:solidFill>
                  <a:schemeClr val="tx2">
                    <a:lumMod val="75000"/>
                  </a:schemeClr>
                </a:solidFill>
              </a:rPr>
              <a:t>Moodle</a:t>
            </a:r>
            <a:endParaRPr lang="de-A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2400" b="1" i="1" kern="0" spc="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Marlis Schedler</a:t>
            </a:r>
            <a:r>
              <a:rPr lang="de-AT" sz="2400" b="1" i="1" kern="0" spc="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Gerda </a:t>
            </a:r>
            <a:r>
              <a:rPr lang="de-AT" sz="2400" b="1" i="1" kern="0" spc="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Tomaselli,</a:t>
            </a:r>
          </a:p>
          <a:p>
            <a:r>
              <a:rPr lang="de-AT" sz="2400" b="1" i="1" kern="0" spc="400" dirty="0" smtClean="0">
                <a:solidFill>
                  <a:schemeClr val="tx2">
                    <a:lumMod val="75000"/>
                  </a:schemeClr>
                </a:solidFill>
              </a:rPr>
              <a:t>Matthias Hirner, Franz Roth</a:t>
            </a:r>
            <a:endParaRPr lang="de-AT" sz="2400" b="1" i="1" kern="0" spc="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de-AT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GeoGebra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Aufgaben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von Franz Roth enthalten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automatisierte Auswertungen und auf Wunsch hilfreiche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Lösungshinweise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 l="429" t="3108" b="4184"/>
          <a:stretch>
            <a:fillRect/>
          </a:stretch>
        </p:blipFill>
        <p:spPr bwMode="auto">
          <a:xfrm>
            <a:off x="785786" y="1928802"/>
            <a:ext cx="742955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„</a:t>
            </a:r>
            <a:r>
              <a:rPr lang="de-AT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exabis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competencies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“-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Blöcke ermöglichen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Kopplung an das M8 (Mathematik 8.Schulstufe) Kompetenz-Raster des BMBF </a:t>
            </a:r>
          </a:p>
        </p:txBody>
      </p:sp>
      <p:pic>
        <p:nvPicPr>
          <p:cNvPr id="7" name="Grafik 6"/>
          <p:cNvPicPr/>
          <p:nvPr/>
        </p:nvPicPr>
        <p:blipFill>
          <a:blip r:embed="rId3" cstate="print"/>
          <a:srcRect l="2794" t="11486" r="2384" b="11081"/>
          <a:stretch>
            <a:fillRect/>
          </a:stretch>
        </p:blipFill>
        <p:spPr bwMode="auto">
          <a:xfrm>
            <a:off x="571472" y="2035512"/>
            <a:ext cx="7929618" cy="38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358082" y="4714884"/>
            <a:ext cx="1214446" cy="13573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Ein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personalisiertes Kompetenzprofil in Anlehnung an die derzeit diskutierte Leistungsbeurteilungsverordnung neu (LBVO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 kann nach anhaken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generiert und ausgedruckt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werden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 l="2456" t="11486" r="2702" b="5541"/>
          <a:stretch>
            <a:fillRect/>
          </a:stretch>
        </p:blipFill>
        <p:spPr bwMode="auto">
          <a:xfrm>
            <a:off x="571472" y="1928802"/>
            <a:ext cx="5462081" cy="298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/>
        </p:nvPicPr>
        <p:blipFill>
          <a:blip r:embed="rId4" cstate="print"/>
          <a:srcRect l="2372" t="11757" r="43737" b="6727"/>
          <a:stretch>
            <a:fillRect/>
          </a:stretch>
        </p:blipFill>
        <p:spPr bwMode="auto">
          <a:xfrm>
            <a:off x="5214942" y="2357430"/>
            <a:ext cx="331720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ls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„</a:t>
            </a:r>
            <a:r>
              <a:rPr lang="de-AT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role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-model“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verfügbare, kompetenzorientierte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Aufgabenstellungen des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BMBF </a:t>
            </a:r>
            <a:r>
              <a:rPr lang="de-AT" sz="2400" b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bereits </a:t>
            </a:r>
            <a:r>
              <a:rPr lang="de-AT" sz="2400" b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verlinkt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und Erweiterung durch eigene Beispiele der Studierenden von Gerda Tomaselli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3" cstate="print"/>
          <a:srcRect l="27961" t="8919" r="26518" b="7103"/>
          <a:stretch>
            <a:fillRect/>
          </a:stretch>
        </p:blipFill>
        <p:spPr bwMode="auto">
          <a:xfrm>
            <a:off x="642910" y="2000240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/>
          <p:nvPr/>
        </p:nvPicPr>
        <p:blipFill>
          <a:blip r:embed="rId4" cstate="print"/>
          <a:srcRect l="17318" t="11757" r="17060" b="7162"/>
          <a:stretch>
            <a:fillRect/>
          </a:stretch>
        </p:blipFill>
        <p:spPr bwMode="auto">
          <a:xfrm>
            <a:off x="4357686" y="2643182"/>
            <a:ext cx="4061198" cy="320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/>
          <a:srcRect t="11486" r="1605" b="6486"/>
          <a:stretch>
            <a:fillRect/>
          </a:stretch>
        </p:blipFill>
        <p:spPr bwMode="auto">
          <a:xfrm>
            <a:off x="457200" y="1719216"/>
            <a:ext cx="8229600" cy="428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Selbst- und Fremdevaluation basierend auf den neuen kompetenzorientierten Lehrplänen des BMBF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Aufgabenstellungen werden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je nach Inhalts- und Handlungsdimension mit verschiedenen Antwortformeln und variablen Lösungstaxonomien hinterlegt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 l="6088" t="11622" r="37160" b="15946"/>
          <a:stretch>
            <a:fillRect/>
          </a:stretch>
        </p:blipFill>
        <p:spPr bwMode="auto">
          <a:xfrm>
            <a:off x="1142976" y="2126511"/>
            <a:ext cx="7000924" cy="358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Fragen von Marlis Schedler; alle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möglichen Lösungstaxonomien von </a:t>
            </a:r>
            <a:r>
              <a:rPr lang="de-AT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Moodle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wurden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bewusst ausgeschöpft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3" cstate="print"/>
          <a:srcRect l="2119" t="12027" r="45613" b="5936"/>
          <a:stretch>
            <a:fillRect/>
          </a:stretch>
        </p:blipFill>
        <p:spPr bwMode="auto">
          <a:xfrm>
            <a:off x="714348" y="2357430"/>
            <a:ext cx="5000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929322" y="2357430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Berechnete Multiple-Choice Antworten, </a:t>
            </a:r>
            <a:br>
              <a:rPr lang="de-AT" b="1" dirty="0" smtClean="0"/>
            </a:br>
            <a:r>
              <a:rPr lang="de-AT" b="1" dirty="0" smtClean="0"/>
              <a:t>Zuordnungen, </a:t>
            </a:r>
            <a:br>
              <a:rPr lang="de-AT" b="1" dirty="0" smtClean="0"/>
            </a:br>
            <a:r>
              <a:rPr lang="de-AT" b="1" dirty="0" smtClean="0"/>
              <a:t>Lückentexte, </a:t>
            </a:r>
            <a:br>
              <a:rPr lang="de-AT" b="1" dirty="0" smtClean="0"/>
            </a:br>
            <a:r>
              <a:rPr lang="de-AT" b="1" dirty="0" smtClean="0"/>
              <a:t>numerische Lösungen, verbale Kurzbeschreibungen, </a:t>
            </a:r>
            <a:r>
              <a:rPr lang="de-AT" b="1" dirty="0" err="1" smtClean="0"/>
              <a:t>boole´sche</a:t>
            </a:r>
            <a:r>
              <a:rPr lang="de-AT" b="1" dirty="0" smtClean="0"/>
              <a:t> Wahr/Falsch Antworten, </a:t>
            </a:r>
            <a:br>
              <a:rPr lang="de-AT" b="1" dirty="0" smtClean="0"/>
            </a:br>
            <a:r>
              <a:rPr lang="de-AT" b="1" dirty="0" smtClean="0"/>
              <a:t>berechnete Formeln,….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JavaScripts wurden gezielt in den </a:t>
            </a:r>
            <a:r>
              <a:rPr lang="de-AT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Moodle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HTML Code eingebettet, um interaktive Lösungshinweise auf Wunsch aufzurufen oder zu verbergen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 l="6510" t="11892" r="2702" b="5811"/>
          <a:stretch>
            <a:fillRect/>
          </a:stretch>
        </p:blipFill>
        <p:spPr bwMode="auto">
          <a:xfrm>
            <a:off x="785786" y="1947964"/>
            <a:ext cx="7643865" cy="40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Sofort nach Abgabe werden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die Antworten ausgewertet und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mit 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Lösungen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zurückgespiegelt; neuer Versuch – neue Aufgaben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 l="1020" t="18649" r="3969" b="10270"/>
          <a:stretch>
            <a:fillRect/>
          </a:stretch>
        </p:blipFill>
        <p:spPr bwMode="auto">
          <a:xfrm>
            <a:off x="857224" y="2149813"/>
            <a:ext cx="7572428" cy="370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Fortschritte und Leistungen der Teilnehmer/innen werden anonym oder profilbezogen laufend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registriert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3" cstate="print"/>
          <a:srcRect t="11216" r="4729" b="7838"/>
          <a:stretch>
            <a:fillRect/>
          </a:stretch>
        </p:blipFill>
        <p:spPr bwMode="auto">
          <a:xfrm>
            <a:off x="714348" y="1972282"/>
            <a:ext cx="7715303" cy="402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Fortschrittsbalken – Übersicht für Trainer / Teilnehmer</a:t>
            </a:r>
            <a:b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High-Score Werte - Wettbewerbsgedanke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3" cstate="print"/>
          <a:srcRect t="11892" r="1267" b="6486"/>
          <a:stretch>
            <a:fillRect/>
          </a:stretch>
        </p:blipFill>
        <p:spPr bwMode="auto">
          <a:xfrm>
            <a:off x="1000100" y="1960123"/>
            <a:ext cx="7215238" cy="39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215206" y="2571744"/>
            <a:ext cx="928694" cy="14906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215206" y="4071942"/>
            <a:ext cx="928694" cy="1857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500034" y="621508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7719" r="3729" b="74898"/>
          <a:stretch>
            <a:fillRect/>
          </a:stretch>
        </p:blipFill>
        <p:spPr bwMode="auto">
          <a:xfrm>
            <a:off x="-44558" y="0"/>
            <a:ext cx="9145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Java animierte </a:t>
            </a:r>
            <a:r>
              <a:rPr lang="de-AT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GeoGebra</a:t>
            </a:r>
            <a:r>
              <a:rPr lang="de-AT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-Vertiefungsaufgaben bezogen auf verschiedene mathematische </a:t>
            </a:r>
            <a:r>
              <a:rPr lang="de-AT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Inhaltsdimensionen (Franz Roth)</a:t>
            </a:r>
            <a:endParaRPr lang="de-AT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3" cstate="print"/>
          <a:srcRect l="23316" t="9189" r="22887" b="20000"/>
          <a:stretch>
            <a:fillRect/>
          </a:stretch>
        </p:blipFill>
        <p:spPr bwMode="auto">
          <a:xfrm>
            <a:off x="857225" y="2152650"/>
            <a:ext cx="5262588" cy="36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/>
        </p:nvPicPr>
        <p:blipFill>
          <a:blip r:embed="rId4" cstate="print"/>
          <a:srcRect l="14786" t="9459" r="15086" b="7162"/>
          <a:stretch>
            <a:fillRect/>
          </a:stretch>
        </p:blipFill>
        <p:spPr bwMode="auto">
          <a:xfrm>
            <a:off x="5429256" y="3357562"/>
            <a:ext cx="34242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Bildschirmpräsentation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Larissa-Design</vt:lpstr>
      <vt:lpstr>RECC: PHV Mathematik Kompetenz-Check mit Moodle</vt:lpstr>
      <vt:lpstr>Selbst- und Fremdevaluation basierend auf den neuen kompetenzorientierten Lehrplänen des BMBF</vt:lpstr>
      <vt:lpstr>Aufgabenstellungen werden je nach Inhalts- und Handlungsdimension mit verschiedenen Antwortformeln und variablen Lösungstaxonomien hinterlegt</vt:lpstr>
      <vt:lpstr>Fragen von Marlis Schedler; alle möglichen Lösungstaxonomien von Moodle wurden bewusst ausgeschöpft</vt:lpstr>
      <vt:lpstr>JavaScripts wurden gezielt in den Moodle HTML Code eingebettet, um interaktive Lösungshinweise auf Wunsch aufzurufen oder zu verbergen</vt:lpstr>
      <vt:lpstr>Sofort nach Abgabe werden die Antworten ausgewertet und mit Lösungen zurückgespiegelt; neuer Versuch – neue Aufgaben</vt:lpstr>
      <vt:lpstr>Fortschritte und Leistungen der Teilnehmer/innen werden anonym oder profilbezogen laufend registriert</vt:lpstr>
      <vt:lpstr>Fortschrittsbalken – Übersicht für Trainer / Teilnehmer High-Score Werte - Wettbewerbsgedanke</vt:lpstr>
      <vt:lpstr>Java animierte GeoGebra-Vertiefungsaufgaben bezogen auf verschiedene mathematische Inhaltsdimensionen (Franz Roth)</vt:lpstr>
      <vt:lpstr>GeoGebra Aufgaben von Franz Roth enthalten automatisierte Auswertungen und auf Wunsch hilfreiche Lösungshinweise</vt:lpstr>
      <vt:lpstr>„exabis competencies“-Blöcke ermöglichen Kopplung an das M8 (Mathematik 8.Schulstufe) Kompetenz-Raster des BMBF </vt:lpstr>
      <vt:lpstr>Ein personalisiertes Kompetenzprofil in Anlehnung an die derzeit diskutierte Leistungsbeurteilungsverordnung neu (LBVO) kann nach anhaken generiert und ausgedruckt werden</vt:lpstr>
      <vt:lpstr>Als „role-model“ verfügbare, kompetenzorientierte Aufgabenstellungen des BMBF bereits verlinkt und Erweiterung durch eigene Beispiele der Studierenden von Gerda Tomaselli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PHV Mathematik Kompetenz-Check mit Moodle</dc:title>
  <dc:creator>admin</dc:creator>
  <cp:lastModifiedBy>Marlis Schedler</cp:lastModifiedBy>
  <cp:revision>22</cp:revision>
  <dcterms:created xsi:type="dcterms:W3CDTF">2014-12-04T19:27:26Z</dcterms:created>
  <dcterms:modified xsi:type="dcterms:W3CDTF">2015-08-01T12:32:28Z</dcterms:modified>
</cp:coreProperties>
</file>